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58" r:id="rId6"/>
    <p:sldId id="259" r:id="rId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6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10.jp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50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432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92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692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560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6357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3099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777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5070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3199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459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B9110-55B6-4843-B708-F80C8695E224}" type="datetimeFigureOut">
              <a:rPr lang="zh-CN" altLang="en-US" smtClean="0"/>
              <a:t>2015/1/15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ABA70-1358-405C-9A6B-2DA32FE01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14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部门年度工作汇报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基础工业训练中心 创新部 创客活动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8770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清华创客空间基地建设规划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在现有条件下积极尝试新型空间的设计和运作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平米创客空间建设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创意工坊建设（自行车工坊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激光切割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-3D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打印）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458723"/>
            <a:ext cx="9144000" cy="339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596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清华创客空间基地建设规划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信息系统及活动服务系统建设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创客空间预约系统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动态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项目控制服务系统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431180"/>
            <a:ext cx="9144000" cy="342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030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清华创客空间基地建设规划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积极探索面向大学的创客空间建设方案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调研深圳创意创业产业及创客空间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调研信息化解决方案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创客教育基地联盟研讨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429000"/>
            <a:ext cx="4572000" cy="3429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3429000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972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</a:t>
            </a:r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客系列活动及课程建设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25625"/>
            <a:ext cx="4117520" cy="4351338"/>
          </a:xfrm>
        </p:spPr>
        <p:txBody>
          <a:bodyPr>
            <a:norm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支撑创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客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空间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社团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活动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承办中美绿色电子大赛并指导清华团队参赛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协办中美创客大赛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通过课程改革，探索支撑创客的先进制造资源开放模式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44000" y="4158000"/>
            <a:ext cx="3600000" cy="2700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44000" y="2133000"/>
            <a:ext cx="3600000" cy="2025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4000" y="4158000"/>
            <a:ext cx="3600000" cy="270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272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创客文化建设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举办首届“清华创客日”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制作并发布清华创客空间宣传片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429000"/>
            <a:ext cx="4572000" cy="3429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26286" y="876391"/>
            <a:ext cx="3600000" cy="2025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3817055"/>
            <a:ext cx="4572000" cy="304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308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158</Words>
  <Application>Microsoft Office PowerPoint</Application>
  <PresentationFormat>全屏显示(4:3)</PresentationFormat>
  <Paragraphs>23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宋体</vt:lpstr>
      <vt:lpstr>微软雅黑</vt:lpstr>
      <vt:lpstr>Arial</vt:lpstr>
      <vt:lpstr>Calibri</vt:lpstr>
      <vt:lpstr>Calibri Light</vt:lpstr>
      <vt:lpstr>Office 主题</vt:lpstr>
      <vt:lpstr>部门年度工作汇报</vt:lpstr>
      <vt:lpstr>清华创客空间基地建设规划</vt:lpstr>
      <vt:lpstr>清华创客空间基地建设规划</vt:lpstr>
      <vt:lpstr>清华创客空间基地建设规划</vt:lpstr>
      <vt:lpstr>创客系列活动及课程建设</vt:lpstr>
      <vt:lpstr>创客文化建设</vt:lpstr>
    </vt:vector>
  </TitlesOfParts>
  <Company>清华大学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部门年度工作汇报</dc:title>
  <dc:creator>Woody Wang</dc:creator>
  <cp:lastModifiedBy>Woody Wang</cp:lastModifiedBy>
  <cp:revision>12</cp:revision>
  <dcterms:created xsi:type="dcterms:W3CDTF">2015-01-15T07:25:34Z</dcterms:created>
  <dcterms:modified xsi:type="dcterms:W3CDTF">2015-01-15T13:40:01Z</dcterms:modified>
</cp:coreProperties>
</file>

<file path=docProps/thumbnail.jpeg>
</file>